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31" r:id="rId1"/>
  </p:sldMasterIdLst>
  <p:notesMasterIdLst>
    <p:notesMasterId r:id="rId6"/>
  </p:notesMasterIdLst>
  <p:sldIdLst>
    <p:sldId id="4050" r:id="rId2"/>
    <p:sldId id="4051" r:id="rId3"/>
    <p:sldId id="5316" r:id="rId4"/>
    <p:sldId id="5317" r:id="rId5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088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6"/>
              </a:solidFill>
              <a:prstDash val="solid"/>
              <a:round/>
            </a:ln>
          </a:left>
          <a:right>
            <a:ln w="12700" cap="flat">
              <a:solidFill>
                <a:schemeClr val="accent6"/>
              </a:solidFill>
              <a:prstDash val="solid"/>
              <a:round/>
            </a:ln>
          </a:right>
          <a:top>
            <a:ln w="12700" cap="flat">
              <a:solidFill>
                <a:schemeClr val="accent6"/>
              </a:solidFill>
              <a:prstDash val="solid"/>
              <a:round/>
            </a:ln>
          </a:top>
          <a:bottom>
            <a:ln w="12700" cap="flat">
              <a:solidFill>
                <a:schemeClr val="accent6"/>
              </a:solidFill>
              <a:prstDash val="solid"/>
              <a:round/>
            </a:ln>
          </a:bottom>
          <a:insideH>
            <a:ln w="12700" cap="flat">
              <a:solidFill>
                <a:schemeClr val="accent6"/>
              </a:solidFill>
              <a:prstDash val="solid"/>
              <a:round/>
            </a:ln>
          </a:insideH>
          <a:insideV>
            <a:ln w="12700" cap="flat">
              <a:solidFill>
                <a:schemeClr val="accent6"/>
              </a:solidFill>
              <a:prstDash val="solid"/>
              <a:round/>
            </a:ln>
          </a:insideV>
        </a:tcBdr>
        <a:fill>
          <a:solidFill>
            <a:schemeClr val="accent6">
              <a:alpha val="20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6"/>
              </a:solidFill>
              <a:prstDash val="solid"/>
              <a:round/>
            </a:ln>
          </a:left>
          <a:right>
            <a:ln w="12700" cap="flat">
              <a:solidFill>
                <a:schemeClr val="accent6"/>
              </a:solidFill>
              <a:prstDash val="solid"/>
              <a:round/>
            </a:ln>
          </a:right>
          <a:top>
            <a:ln w="12700" cap="flat">
              <a:solidFill>
                <a:schemeClr val="accent6"/>
              </a:solidFill>
              <a:prstDash val="solid"/>
              <a:round/>
            </a:ln>
          </a:top>
          <a:bottom>
            <a:ln w="12700" cap="flat">
              <a:solidFill>
                <a:schemeClr val="accent6"/>
              </a:solidFill>
              <a:prstDash val="solid"/>
              <a:round/>
            </a:ln>
          </a:bottom>
          <a:insideH>
            <a:ln w="12700" cap="flat">
              <a:solidFill>
                <a:schemeClr val="accent6"/>
              </a:solidFill>
              <a:prstDash val="solid"/>
              <a:round/>
            </a:ln>
          </a:insideH>
          <a:insideV>
            <a:ln w="12700" cap="flat">
              <a:solidFill>
                <a:schemeClr val="accent6"/>
              </a:solidFill>
              <a:prstDash val="solid"/>
              <a:round/>
            </a:ln>
          </a:insideV>
        </a:tcBdr>
        <a:fill>
          <a:solidFill>
            <a:schemeClr val="accent6">
              <a:alpha val="20000"/>
            </a:scheme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6"/>
              </a:solidFill>
              <a:prstDash val="solid"/>
              <a:round/>
            </a:ln>
          </a:left>
          <a:right>
            <a:ln w="12700" cap="flat">
              <a:solidFill>
                <a:schemeClr val="accent6"/>
              </a:solidFill>
              <a:prstDash val="solid"/>
              <a:round/>
            </a:ln>
          </a:right>
          <a:top>
            <a:ln w="50800" cap="flat">
              <a:solidFill>
                <a:schemeClr val="accent6"/>
              </a:solidFill>
              <a:prstDash val="solid"/>
              <a:round/>
            </a:ln>
          </a:top>
          <a:bottom>
            <a:ln w="12700" cap="flat">
              <a:solidFill>
                <a:schemeClr val="accent6"/>
              </a:solidFill>
              <a:prstDash val="solid"/>
              <a:round/>
            </a:ln>
          </a:bottom>
          <a:insideH>
            <a:ln w="12700" cap="flat">
              <a:solidFill>
                <a:schemeClr val="accent6"/>
              </a:solidFill>
              <a:prstDash val="solid"/>
              <a:round/>
            </a:ln>
          </a:insideH>
          <a:insideV>
            <a:ln w="12700" cap="flat">
              <a:solidFill>
                <a:schemeClr val="accent6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6"/>
              </a:solidFill>
              <a:prstDash val="solid"/>
              <a:round/>
            </a:ln>
          </a:left>
          <a:right>
            <a:ln w="12700" cap="flat">
              <a:solidFill>
                <a:schemeClr val="accent6"/>
              </a:solidFill>
              <a:prstDash val="solid"/>
              <a:round/>
            </a:ln>
          </a:right>
          <a:top>
            <a:ln w="12700" cap="flat">
              <a:solidFill>
                <a:schemeClr val="accent6"/>
              </a:solidFill>
              <a:prstDash val="solid"/>
              <a:round/>
            </a:ln>
          </a:top>
          <a:bottom>
            <a:ln w="25400" cap="flat">
              <a:solidFill>
                <a:schemeClr val="accent6"/>
              </a:solidFill>
              <a:prstDash val="solid"/>
              <a:round/>
            </a:ln>
          </a:bottom>
          <a:insideH>
            <a:ln w="12700" cap="flat">
              <a:solidFill>
                <a:schemeClr val="accent6"/>
              </a:solidFill>
              <a:prstDash val="solid"/>
              <a:round/>
            </a:ln>
          </a:insideH>
          <a:insideV>
            <a:ln w="12700" cap="flat">
              <a:solidFill>
                <a:schemeClr val="accent6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6"/>
  </p:normalViewPr>
  <p:slideViewPr>
    <p:cSldViewPr snapToGrid="0" showGuides="1">
      <p:cViewPr>
        <p:scale>
          <a:sx n="78" d="100"/>
          <a:sy n="78" d="100"/>
        </p:scale>
        <p:origin x="-1146" y="-84"/>
      </p:cViewPr>
      <p:guideLst>
        <p:guide orient="horz" pos="20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7" name="Shape 129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98" name="Shape 129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03029823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A53-77D5-4008-A642-9E9416DED9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9D11-C855-407B-B14A-4E73F25EE4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667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A53-77D5-4008-A642-9E9416DED9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9D11-C855-407B-B14A-4E73F25EE4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984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A53-77D5-4008-A642-9E9416DED9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9D11-C855-407B-B14A-4E73F25EE4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68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A53-77D5-4008-A642-9E9416DED9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9D11-C855-407B-B14A-4E73F25EE4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4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A53-77D5-4008-A642-9E9416DED9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9D11-C855-407B-B14A-4E73F25EE4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942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A53-77D5-4008-A642-9E9416DED9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9D11-C855-407B-B14A-4E73F25EE4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87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A53-77D5-4008-A642-9E9416DED9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9D11-C855-407B-B14A-4E73F25EE4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794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A53-77D5-4008-A642-9E9416DED9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9D11-C855-407B-B14A-4E73F25EE4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A53-77D5-4008-A642-9E9416DED9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9D11-C855-407B-B14A-4E73F25EE4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070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A53-77D5-4008-A642-9E9416DED9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9D11-C855-407B-B14A-4E73F25EE4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558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A53-77D5-4008-A642-9E9416DED9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9D11-C855-407B-B14A-4E73F25EE4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594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7FAE9A53-77D5-4008-A642-9E9416DED9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D6789D11-C855-407B-B14A-4E73F25EE4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363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320"/>
            <a:ext cx="9144000" cy="684628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7741043-4797-4045-A581-A0EADF8C5DE6}"/>
              </a:ext>
            </a:extLst>
          </p:cNvPr>
          <p:cNvSpPr/>
          <p:nvPr/>
        </p:nvSpPr>
        <p:spPr>
          <a:xfrm>
            <a:off x="1907458" y="1878744"/>
            <a:ext cx="6479458" cy="2679804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9600" b="1" i="0" u="none" strike="noStrike" kern="1200" cap="none" spc="50" normalizeH="0" baseline="0" noProof="0" dirty="0">
                <a:ln w="12700" cmpd="sng">
                  <a:solidFill>
                    <a:srgbClr val="C00000"/>
                  </a:solidFill>
                  <a:prstDash val="solid"/>
                </a:ln>
                <a:solidFill>
                  <a:srgbClr val="F79646">
                    <a:tint val="1000"/>
                  </a:srgbClr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神爱世人</a:t>
            </a:r>
            <a:endParaRPr kumimoji="0" lang="en-US" altLang="zh-CN" sz="9600" b="1" i="0" u="none" strike="noStrike" kern="1200" cap="none" spc="50" normalizeH="0" baseline="0" noProof="0" dirty="0">
              <a:ln w="12700" cmpd="sng">
                <a:solidFill>
                  <a:srgbClr val="C00000"/>
                </a:solidFill>
                <a:prstDash val="solid"/>
              </a:ln>
              <a:solidFill>
                <a:srgbClr val="F79646">
                  <a:tint val="1000"/>
                </a:srgbClr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31550" cmpd="sng">
                  <a:solidFill>
                    <a:srgbClr val="C0504D">
                      <a:lumMod val="40000"/>
                      <a:lumOff val="60000"/>
                    </a:srgbClr>
                  </a:solidFill>
                  <a:prstDash val="solid"/>
                </a:ln>
                <a:solidFill>
                  <a:srgbClr val="F79646">
                    <a:tint val="15000"/>
                    <a:satMod val="200000"/>
                  </a:srgbClr>
                </a:solidFill>
                <a:effectLst>
                  <a:glow rad="101600">
                    <a:srgbClr val="C0504D">
                      <a:satMod val="175000"/>
                      <a:alpha val="40000"/>
                    </a:srgb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For God so loved the word</a:t>
            </a:r>
            <a:endParaRPr kumimoji="0" lang="en-US" sz="3600" b="0" i="0" u="none" strike="noStrike" kern="1200" cap="none" spc="0" normalizeH="0" baseline="0" noProof="0" dirty="0">
              <a:ln w="12700" cmpd="sng">
                <a:solidFill>
                  <a:srgbClr val="C00000"/>
                </a:solidFill>
                <a:prstDash val="solid"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3139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-152400"/>
            <a:ext cx="9220200" cy="7162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81000" y="-5417"/>
            <a:ext cx="83058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神 爱 世 人  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For God so loved the word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甚 至 将 他 的 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独 生 爱子 赐 给 他 们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+mn-ea"/>
                <a:cs typeface="+mn-cs"/>
              </a:rPr>
              <a:t>that he gave his one and only Son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 叫 一 切 信 他 的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+mn-ea"/>
                <a:cs typeface="+mn-cs"/>
              </a:rPr>
              <a:t> that whoever believes in him 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 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叫 一 切 信 他 的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+mn-ea"/>
                <a:cs typeface="+mn-cs"/>
              </a:rPr>
              <a:t> that whoever believes in him 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 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不 至 灭 亡 ， 反 得 永 生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+mn-ea"/>
                <a:cs typeface="+mn-cs"/>
              </a:rPr>
              <a:t>shall not perish but have eternal life.</a:t>
            </a:r>
            <a:endParaRPr kumimoji="0" lang="en-US" sz="4000" b="1" i="0" u="none" strike="noStrike" kern="1200" cap="none" spc="0" normalizeH="0" baseline="0" noProof="0" dirty="0">
              <a:ln>
                <a:solidFill>
                  <a:srgbClr val="C0504D">
                    <a:lumMod val="75000"/>
                  </a:srgbClr>
                </a:solidFill>
              </a:ln>
              <a:solidFill>
                <a:srgbClr val="EEECE1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339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-228600"/>
            <a:ext cx="9220200" cy="7162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27176"/>
            <a:ext cx="931371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神 爱 世 人  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For God so loved the word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甚 至 将 他 的 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独 生 爱子 赐 给 他 们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+mn-ea"/>
                <a:cs typeface="+mn-cs"/>
              </a:rPr>
              <a:t>that he gave his one and only Son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 叫 一 切 信 他 的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+mn-ea"/>
                <a:cs typeface="+mn-cs"/>
              </a:rPr>
              <a:t> that whoever believes in him </a:t>
            </a: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 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叫 一 切 信 他 的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+mn-ea"/>
                <a:cs typeface="+mn-cs"/>
              </a:rPr>
              <a:t> that whoever believes in him </a:t>
            </a: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 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不 至 灭 亡 ， 反 得 永 生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+mn-ea"/>
                <a:cs typeface="+mn-cs"/>
              </a:rPr>
              <a:t>shall not perish but have eternal life.</a:t>
            </a:r>
            <a:endParaRPr kumimoji="0" lang="en-US" sz="3600" b="1" i="0" u="none" strike="noStrike" kern="1200" cap="none" spc="0" normalizeH="0" baseline="0" noProof="0" dirty="0">
              <a:ln>
                <a:solidFill>
                  <a:srgbClr val="C0504D">
                    <a:lumMod val="75000"/>
                  </a:srgbClr>
                </a:solidFill>
              </a:ln>
              <a:solidFill>
                <a:srgbClr val="EEECE1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512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646"/>
            <a:ext cx="9220200" cy="7162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45918" y="176646"/>
            <a:ext cx="8305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神 爱 世 人  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For God so loved the word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甚 至 将 他 的 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独 生 爱子 赐 给 他 们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+mn-ea"/>
                <a:cs typeface="+mn-cs"/>
              </a:rPr>
              <a:t>that he gave his one and only Son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 叫 一 切 信 他 的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+mn-ea"/>
                <a:cs typeface="+mn-cs"/>
              </a:rPr>
              <a:t> that whoever believes in him </a:t>
            </a: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 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叫 一 切 信 他 的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+mn-ea"/>
                <a:cs typeface="+mn-cs"/>
              </a:rPr>
              <a:t> that whoever believes in him </a:t>
            </a: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 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宋体" panose="02010600030101010101" pitchFamily="2" charset="-122"/>
                <a:cs typeface="+mn-cs"/>
              </a:rPr>
              <a:t>不 至 灭 亡 ， 反 得 永 生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system-ui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system-ui"/>
                <a:ea typeface="+mn-ea"/>
                <a:cs typeface="+mn-cs"/>
              </a:rPr>
              <a:t>shall not perish but have eternal life.</a:t>
            </a:r>
            <a:endParaRPr kumimoji="0" lang="en-US" sz="3600" b="1" i="0" u="none" strike="noStrike" kern="1200" cap="none" spc="0" normalizeH="0" baseline="0" noProof="0" dirty="0">
              <a:ln>
                <a:solidFill>
                  <a:srgbClr val="C0504D">
                    <a:lumMod val="75000"/>
                  </a:srgbClr>
                </a:solidFill>
              </a:ln>
              <a:solidFill>
                <a:srgbClr val="EEECE1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 主题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Office 主题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92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wangps</dc:creator>
  <cp:lastModifiedBy>wangps</cp:lastModifiedBy>
  <cp:revision>72</cp:revision>
  <dcterms:modified xsi:type="dcterms:W3CDTF">2023-01-16T16:21:56Z</dcterms:modified>
</cp:coreProperties>
</file>